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D9AF8A-E05D-422F-8799-6AAB2C7F355C}" v="154" dt="2022-11-02T01:49:32.1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34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유경 박" userId="823339106895b729" providerId="LiveId" clId="{AAD9AF8A-E05D-422F-8799-6AAB2C7F355C}"/>
    <pc:docChg chg="undo custSel modSld">
      <pc:chgData name="유경 박" userId="823339106895b729" providerId="LiveId" clId="{AAD9AF8A-E05D-422F-8799-6AAB2C7F355C}" dt="2022-11-02T01:49:41.402" v="1593" actId="1076"/>
      <pc:docMkLst>
        <pc:docMk/>
      </pc:docMkLst>
      <pc:sldChg chg="addSp delSp modSp mod">
        <pc:chgData name="유경 박" userId="823339106895b729" providerId="LiveId" clId="{AAD9AF8A-E05D-422F-8799-6AAB2C7F355C}" dt="2022-11-02T01:49:41.402" v="1593" actId="1076"/>
        <pc:sldMkLst>
          <pc:docMk/>
          <pc:sldMk cId="937686506" sldId="256"/>
        </pc:sldMkLst>
        <pc:spChg chg="add del mod">
          <ac:chgData name="유경 박" userId="823339106895b729" providerId="LiveId" clId="{AAD9AF8A-E05D-422F-8799-6AAB2C7F355C}" dt="2022-11-02T01:42:36.696" v="720" actId="478"/>
          <ac:spMkLst>
            <pc:docMk/>
            <pc:sldMk cId="937686506" sldId="256"/>
            <ac:spMk id="6" creationId="{86FBDEC5-0122-2044-52B3-A3BB854B25FA}"/>
          </ac:spMkLst>
        </pc:spChg>
        <pc:spChg chg="add mod">
          <ac:chgData name="유경 박" userId="823339106895b729" providerId="LiveId" clId="{AAD9AF8A-E05D-422F-8799-6AAB2C7F355C}" dt="2022-11-02T01:41:14.818" v="569" actId="14100"/>
          <ac:spMkLst>
            <pc:docMk/>
            <pc:sldMk cId="937686506" sldId="256"/>
            <ac:spMk id="7" creationId="{569AB70C-E080-515D-A0EA-9970622B851D}"/>
          </ac:spMkLst>
        </pc:spChg>
        <pc:spChg chg="add mod">
          <ac:chgData name="유경 박" userId="823339106895b729" providerId="LiveId" clId="{AAD9AF8A-E05D-422F-8799-6AAB2C7F355C}" dt="2022-11-02T01:41:36.587" v="590" actId="1035"/>
          <ac:spMkLst>
            <pc:docMk/>
            <pc:sldMk cId="937686506" sldId="256"/>
            <ac:spMk id="8" creationId="{CE700AFC-56D2-E1E0-EE5A-9AC5FAC9E634}"/>
          </ac:spMkLst>
        </pc:spChg>
        <pc:spChg chg="add mod">
          <ac:chgData name="유경 박" userId="823339106895b729" providerId="LiveId" clId="{AAD9AF8A-E05D-422F-8799-6AAB2C7F355C}" dt="2022-11-02T01:42:27.508" v="719" actId="1035"/>
          <ac:spMkLst>
            <pc:docMk/>
            <pc:sldMk cId="937686506" sldId="256"/>
            <ac:spMk id="9" creationId="{AECD86AE-0A25-7B05-7973-DEE6C33D5983}"/>
          </ac:spMkLst>
        </pc:spChg>
        <pc:spChg chg="add mod">
          <ac:chgData name="유경 박" userId="823339106895b729" providerId="LiveId" clId="{AAD9AF8A-E05D-422F-8799-6AAB2C7F355C}" dt="2022-11-02T01:42:56.168" v="725" actId="1038"/>
          <ac:spMkLst>
            <pc:docMk/>
            <pc:sldMk cId="937686506" sldId="256"/>
            <ac:spMk id="10" creationId="{5A638F44-2F52-3412-0083-ABFB18472446}"/>
          </ac:spMkLst>
        </pc:spChg>
        <pc:spChg chg="add mod">
          <ac:chgData name="유경 박" userId="823339106895b729" providerId="LiveId" clId="{AAD9AF8A-E05D-422F-8799-6AAB2C7F355C}" dt="2022-11-02T01:43:18.553" v="738" actId="1076"/>
          <ac:spMkLst>
            <pc:docMk/>
            <pc:sldMk cId="937686506" sldId="256"/>
            <ac:spMk id="11" creationId="{E33D2398-EE65-1B4F-966A-111024CDAC9D}"/>
          </ac:spMkLst>
        </pc:spChg>
        <pc:spChg chg="add mod">
          <ac:chgData name="유경 박" userId="823339106895b729" providerId="LiveId" clId="{AAD9AF8A-E05D-422F-8799-6AAB2C7F355C}" dt="2022-11-02T01:43:29.891" v="744"/>
          <ac:spMkLst>
            <pc:docMk/>
            <pc:sldMk cId="937686506" sldId="256"/>
            <ac:spMk id="12" creationId="{33131F8F-7FAA-CDF5-5D4C-9CB1DFB01528}"/>
          </ac:spMkLst>
        </pc:spChg>
        <pc:spChg chg="add mod">
          <ac:chgData name="유경 박" userId="823339106895b729" providerId="LiveId" clId="{AAD9AF8A-E05D-422F-8799-6AAB2C7F355C}" dt="2022-11-02T01:43:52.782" v="751" actId="1076"/>
          <ac:spMkLst>
            <pc:docMk/>
            <pc:sldMk cId="937686506" sldId="256"/>
            <ac:spMk id="13" creationId="{E08310DD-EADC-E8B2-2F77-33629C815F64}"/>
          </ac:spMkLst>
        </pc:spChg>
        <pc:spChg chg="add mod">
          <ac:chgData name="유경 박" userId="823339106895b729" providerId="LiveId" clId="{AAD9AF8A-E05D-422F-8799-6AAB2C7F355C}" dt="2022-11-02T01:44:07.339" v="759"/>
          <ac:spMkLst>
            <pc:docMk/>
            <pc:sldMk cId="937686506" sldId="256"/>
            <ac:spMk id="14" creationId="{33F7B315-FF60-4461-CDAB-8360C7B4DC96}"/>
          </ac:spMkLst>
        </pc:spChg>
        <pc:spChg chg="add mod">
          <ac:chgData name="유경 박" userId="823339106895b729" providerId="LiveId" clId="{AAD9AF8A-E05D-422F-8799-6AAB2C7F355C}" dt="2022-11-02T01:49:41.402" v="1593" actId="1076"/>
          <ac:spMkLst>
            <pc:docMk/>
            <pc:sldMk cId="937686506" sldId="256"/>
            <ac:spMk id="15" creationId="{23A6CBA5-3364-458E-E2E8-3EEEAEEF3658}"/>
          </ac:spMkLst>
        </pc:spChg>
        <pc:spChg chg="add mod">
          <ac:chgData name="유경 박" userId="823339106895b729" providerId="LiveId" clId="{AAD9AF8A-E05D-422F-8799-6AAB2C7F355C}" dt="2022-11-02T01:49:06.550" v="1541" actId="1076"/>
          <ac:spMkLst>
            <pc:docMk/>
            <pc:sldMk cId="937686506" sldId="256"/>
            <ac:spMk id="16" creationId="{4734C8EF-067D-3D4B-9996-B2CB7B38334D}"/>
          </ac:spMkLst>
        </pc:spChg>
        <pc:spChg chg="add mod">
          <ac:chgData name="유경 박" userId="823339106895b729" providerId="LiveId" clId="{AAD9AF8A-E05D-422F-8799-6AAB2C7F355C}" dt="2022-11-02T01:49:20.137" v="1548"/>
          <ac:spMkLst>
            <pc:docMk/>
            <pc:sldMk cId="937686506" sldId="256"/>
            <ac:spMk id="17" creationId="{C9AA53E8-5A54-156E-4BCC-0BCCDB9288FE}"/>
          </ac:spMkLst>
        </pc:spChg>
        <pc:picChg chg="mod">
          <ac:chgData name="유경 박" userId="823339106895b729" providerId="LiveId" clId="{AAD9AF8A-E05D-422F-8799-6AAB2C7F355C}" dt="2022-11-02T01:45:44.872" v="1184" actId="1076"/>
          <ac:picMkLst>
            <pc:docMk/>
            <pc:sldMk cId="937686506" sldId="256"/>
            <ac:picMk id="5" creationId="{11F2E0F5-FA32-6363-5361-402197FC3643}"/>
          </ac:picMkLst>
        </pc:picChg>
      </pc:sldChg>
      <pc:sldChg chg="addSp modSp mod">
        <pc:chgData name="유경 박" userId="823339106895b729" providerId="LiveId" clId="{AAD9AF8A-E05D-422F-8799-6AAB2C7F355C}" dt="2022-11-02T01:48:49.572" v="1539"/>
        <pc:sldMkLst>
          <pc:docMk/>
          <pc:sldMk cId="1692132975" sldId="257"/>
        </pc:sldMkLst>
        <pc:spChg chg="add mod">
          <ac:chgData name="유경 박" userId="823339106895b729" providerId="LiveId" clId="{AAD9AF8A-E05D-422F-8799-6AAB2C7F355C}" dt="2022-11-02T01:48:26.070" v="1530" actId="1076"/>
          <ac:spMkLst>
            <pc:docMk/>
            <pc:sldMk cId="1692132975" sldId="257"/>
            <ac:spMk id="6" creationId="{E99B420E-20B7-1786-CAA0-546C34E529C0}"/>
          </ac:spMkLst>
        </pc:spChg>
        <pc:spChg chg="add mod">
          <ac:chgData name="유경 박" userId="823339106895b729" providerId="LiveId" clId="{AAD9AF8A-E05D-422F-8799-6AAB2C7F355C}" dt="2022-11-02T01:47:21.836" v="1259" actId="1035"/>
          <ac:spMkLst>
            <pc:docMk/>
            <pc:sldMk cId="1692132975" sldId="257"/>
            <ac:spMk id="7" creationId="{66EA26C7-63A9-29CD-A3CF-264BCB8AC984}"/>
          </ac:spMkLst>
        </pc:spChg>
        <pc:spChg chg="add mod">
          <ac:chgData name="유경 박" userId="823339106895b729" providerId="LiveId" clId="{AAD9AF8A-E05D-422F-8799-6AAB2C7F355C}" dt="2022-11-02T01:47:33.325" v="1262" actId="14100"/>
          <ac:spMkLst>
            <pc:docMk/>
            <pc:sldMk cId="1692132975" sldId="257"/>
            <ac:spMk id="8" creationId="{163D3FA6-B706-9A02-7A0A-C3277C97440A}"/>
          </ac:spMkLst>
        </pc:spChg>
        <pc:spChg chg="add mod">
          <ac:chgData name="유경 박" userId="823339106895b729" providerId="LiveId" clId="{AAD9AF8A-E05D-422F-8799-6AAB2C7F355C}" dt="2022-11-02T01:48:39.362" v="1533" actId="1076"/>
          <ac:spMkLst>
            <pc:docMk/>
            <pc:sldMk cId="1692132975" sldId="257"/>
            <ac:spMk id="9" creationId="{E76608F5-89C2-AD9A-E132-4EB4E777B3FD}"/>
          </ac:spMkLst>
        </pc:spChg>
        <pc:spChg chg="add mod">
          <ac:chgData name="유경 박" userId="823339106895b729" providerId="LiveId" clId="{AAD9AF8A-E05D-422F-8799-6AAB2C7F355C}" dt="2022-11-02T01:48:49.572" v="1539"/>
          <ac:spMkLst>
            <pc:docMk/>
            <pc:sldMk cId="1692132975" sldId="257"/>
            <ac:spMk id="10" creationId="{0F99DA94-4BA0-1B22-038B-FF1622407CA9}"/>
          </ac:spMkLst>
        </pc:spChg>
      </pc:sldChg>
      <pc:sldChg chg="addSp delSp modSp mod">
        <pc:chgData name="유경 박" userId="823339106895b729" providerId="LiveId" clId="{AAD9AF8A-E05D-422F-8799-6AAB2C7F355C}" dt="2022-11-02T01:40:33.049" v="561" actId="1076"/>
        <pc:sldMkLst>
          <pc:docMk/>
          <pc:sldMk cId="3270549353" sldId="258"/>
        </pc:sldMkLst>
        <pc:spChg chg="add del mod">
          <ac:chgData name="유경 박" userId="823339106895b729" providerId="LiveId" clId="{AAD9AF8A-E05D-422F-8799-6AAB2C7F355C}" dt="2022-11-02T01:36:09.754" v="55"/>
          <ac:spMkLst>
            <pc:docMk/>
            <pc:sldMk cId="3270549353" sldId="258"/>
            <ac:spMk id="6" creationId="{230C51D1-CE68-2FE9-3175-8DFDAF350A37}"/>
          </ac:spMkLst>
        </pc:spChg>
        <pc:spChg chg="add mod">
          <ac:chgData name="유경 박" userId="823339106895b729" providerId="LiveId" clId="{AAD9AF8A-E05D-422F-8799-6AAB2C7F355C}" dt="2022-11-02T01:36:32.772" v="60" actId="208"/>
          <ac:spMkLst>
            <pc:docMk/>
            <pc:sldMk cId="3270549353" sldId="258"/>
            <ac:spMk id="7" creationId="{CF632207-A7DC-7E63-2331-67C67B428089}"/>
          </ac:spMkLst>
        </pc:spChg>
        <pc:spChg chg="add mod">
          <ac:chgData name="유경 박" userId="823339106895b729" providerId="LiveId" clId="{AAD9AF8A-E05D-422F-8799-6AAB2C7F355C}" dt="2022-11-02T01:36:59.104" v="64" actId="208"/>
          <ac:spMkLst>
            <pc:docMk/>
            <pc:sldMk cId="3270549353" sldId="258"/>
            <ac:spMk id="8" creationId="{066FDB78-32E4-D8F0-E4A1-3FE27A568407}"/>
          </ac:spMkLst>
        </pc:spChg>
        <pc:spChg chg="add mod">
          <ac:chgData name="유경 박" userId="823339106895b729" providerId="LiveId" clId="{AAD9AF8A-E05D-422F-8799-6AAB2C7F355C}" dt="2022-11-02T01:37:25.426" v="76" actId="20577"/>
          <ac:spMkLst>
            <pc:docMk/>
            <pc:sldMk cId="3270549353" sldId="258"/>
            <ac:spMk id="9" creationId="{BCE454BE-3392-4C4E-EB14-105626A515B5}"/>
          </ac:spMkLst>
        </pc:spChg>
        <pc:spChg chg="add mod">
          <ac:chgData name="유경 박" userId="823339106895b729" providerId="LiveId" clId="{AAD9AF8A-E05D-422F-8799-6AAB2C7F355C}" dt="2022-11-02T01:37:40.605" v="123"/>
          <ac:spMkLst>
            <pc:docMk/>
            <pc:sldMk cId="3270549353" sldId="258"/>
            <ac:spMk id="10" creationId="{31957A1D-8980-7917-718F-66AA3CECEE9E}"/>
          </ac:spMkLst>
        </pc:spChg>
        <pc:spChg chg="add mod">
          <ac:chgData name="유경 박" userId="823339106895b729" providerId="LiveId" clId="{AAD9AF8A-E05D-422F-8799-6AAB2C7F355C}" dt="2022-11-02T01:38:59.900" v="299" actId="20577"/>
          <ac:spMkLst>
            <pc:docMk/>
            <pc:sldMk cId="3270549353" sldId="258"/>
            <ac:spMk id="11" creationId="{37F8ECF8-4B03-A7A1-E1D3-C0D74EBC489A}"/>
          </ac:spMkLst>
        </pc:spChg>
        <pc:spChg chg="add mod">
          <ac:chgData name="유경 박" userId="823339106895b729" providerId="LiveId" clId="{AAD9AF8A-E05D-422F-8799-6AAB2C7F355C}" dt="2022-11-02T01:40:33.049" v="561" actId="1076"/>
          <ac:spMkLst>
            <pc:docMk/>
            <pc:sldMk cId="3270549353" sldId="258"/>
            <ac:spMk id="12" creationId="{A49CE043-D9F2-55D0-7CD5-447F80C93FE4}"/>
          </ac:spMkLst>
        </pc:sp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34BA90-B45F-3F5D-367C-100AA1A75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6BE878-1EDE-651C-D173-93DF1F1626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F833FB-724C-F1E4-814C-3293197B3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0CAFAF-E6B9-5106-2854-82D81893E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803ECE-2AC6-0004-8A42-3928F68EC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113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6C0946-3BB0-2C5E-BA6C-006AA13B6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CD31F16-DB55-255A-AC34-149604B58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2A11FD-9E04-A972-85DA-0EB6F770F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04AD57-E400-F1C1-E3B3-FF883FB2B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658B61-9176-762E-00C6-7F845ED0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0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B1C76D9-7904-9EC8-5CD4-D95A75A8B3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09015E-6979-23FB-3B92-13BE895CC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BEE15B-517F-8A3C-C2A4-954DEA822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B913BA-8594-E5EB-CF0B-E1EB362A4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581737-1E38-69A3-7E84-491093B59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9512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25415C-A807-1E0C-0343-8D32E8E46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34AABD-2BA1-3C2B-705E-B02C682E6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0193B4-4092-AEDD-2B9F-0C96BCDF0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CA8BC5-D10B-AD70-6417-76249A7A0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7A5D0D-BC71-82F7-EFFD-7EB33213C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9942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B0C03F-FE32-58E4-087A-E4EDBAA14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2D9769-EC01-3094-7F2D-333A239CC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8DA052-CE0C-4294-61DA-B9918EA27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2B849D-8BFB-E6FD-1C64-669ECD042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E2AC88-33BC-0A90-C455-5669898EE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584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1768B2-365E-665E-49DB-4E4C76834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105FB5-3E96-5BFB-9E1D-DD05A51F3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FFF13DE-7301-594F-A398-296C482B2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6E5F63-0493-6A6D-91A4-388D07FF5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039E2D-067D-4B21-1135-400BA28F1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6EA40C-A507-72B9-EDDE-46159DC33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547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10B07E-08F6-1B13-DCA1-4341E0DC0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0075B2-4662-4D05-E9CD-67FE8E2CA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6EF4D44-C80C-B05E-8021-533A0B8C3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5A5EF5E-4339-3084-302A-626D5E52E6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89640F-790C-8EFB-B5B6-9F8FB0299F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1C16C84-7DF6-5018-45DB-46A715F1D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104EE71-BC46-A2D8-F101-89AF09D08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2A13D10-E47C-8DD8-EDD7-907C9DE3C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6431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9E8A77-7378-1FCA-9ECC-FCF8257F4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923625B-7138-62B9-738D-8FC9C8CD5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8095CE3-9FC0-80D8-E282-7A9B818AB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F2CE8C-7889-A963-2D69-95D3DE93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0490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EB4139-141C-F696-AA00-ACDBE18F3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9FD1E2-A7CA-A384-4FE2-FE41017F0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D9BE48-110C-6CAE-409A-C7271EDE8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455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78665-C65C-2CD7-2B4A-BD7AF1749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5E2DE5-5185-E9A8-3273-77E577C4E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C5F8D3-465F-1440-C69F-9E743ACFF9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AD4A94-B285-DDEA-2DF8-AFF6DC5C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77EECB6-72DA-7AEE-F81B-067B47BBC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48F745-4C6C-5856-80FC-0E246CFBA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853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BB1EF7-75AB-E3D7-D6EB-8EE617EFF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A4C341-9B8A-2551-3826-992E341029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1B91AC-7840-E343-CA2D-EF59F396AE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0C31A3-9768-1515-4F2D-BB171E0BB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AE827E3-A1F5-62BD-26C6-BE2269789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BC3D57-824C-45DE-9DD7-EE00BFDD0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552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279EDD9-EBA5-64C8-11D3-44D09591F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071B1F-4A49-449B-1CC2-4C031A90C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61F0C1-146E-CF43-3961-B367EA0EA6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707C6C-C649-4D57-B8A5-7C1358C929C6}" type="datetimeFigureOut">
              <a:rPr lang="ko-KR" altLang="en-US" smtClean="0"/>
              <a:t>2022-11-02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8A6DC7-5F75-78B1-53BF-11CDC981EC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49D6C0-CF10-5BFA-1C19-1991BC5A9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D95D2-61D8-4571-A6E1-0F749B731CE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8621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B27EB31-386D-F50E-2C2F-6533832E6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CF632207-A7DC-7E63-2331-67C67B428089}"/>
              </a:ext>
            </a:extLst>
          </p:cNvPr>
          <p:cNvSpPr/>
          <p:nvPr/>
        </p:nvSpPr>
        <p:spPr>
          <a:xfrm>
            <a:off x="5460274" y="139338"/>
            <a:ext cx="4267200" cy="125403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066FDB78-32E4-D8F0-E4A1-3FE27A568407}"/>
              </a:ext>
            </a:extLst>
          </p:cNvPr>
          <p:cNvSpPr/>
          <p:nvPr/>
        </p:nvSpPr>
        <p:spPr>
          <a:xfrm>
            <a:off x="4441371" y="1393372"/>
            <a:ext cx="4458789" cy="44413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E454BE-3392-4C4E-EB14-105626A515B5}"/>
              </a:ext>
            </a:extLst>
          </p:cNvPr>
          <p:cNvSpPr txBox="1"/>
          <p:nvPr/>
        </p:nvSpPr>
        <p:spPr>
          <a:xfrm>
            <a:off x="5259977" y="139338"/>
            <a:ext cx="27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957A1D-8980-7917-718F-66AA3CECEE9E}"/>
              </a:ext>
            </a:extLst>
          </p:cNvPr>
          <p:cNvSpPr txBox="1"/>
          <p:nvPr/>
        </p:nvSpPr>
        <p:spPr>
          <a:xfrm>
            <a:off x="5116283" y="1406437"/>
            <a:ext cx="278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7F8ECF8-4B03-A7A1-E1D3-C0D74EBC489A}"/>
              </a:ext>
            </a:extLst>
          </p:cNvPr>
          <p:cNvSpPr/>
          <p:nvPr/>
        </p:nvSpPr>
        <p:spPr>
          <a:xfrm>
            <a:off x="195942" y="1218420"/>
            <a:ext cx="4458790" cy="111469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[</a:t>
            </a:r>
            <a:r>
              <a:rPr lang="ko-KR" altLang="en-US" dirty="0">
                <a:solidFill>
                  <a:sysClr val="windowText" lastClr="000000"/>
                </a:solidFill>
              </a:rPr>
              <a:t>수질 검색 방법</a:t>
            </a:r>
            <a:r>
              <a:rPr lang="en-US" altLang="ko-KR" dirty="0">
                <a:solidFill>
                  <a:sysClr val="windowText" lastClr="000000"/>
                </a:solidFill>
              </a:rPr>
              <a:t>]</a:t>
            </a: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① </a:t>
            </a:r>
            <a:r>
              <a:rPr lang="en-US" altLang="ko-KR" dirty="0" err="1">
                <a:solidFill>
                  <a:sysClr val="windowText" lastClr="000000"/>
                </a:solidFill>
              </a:rPr>
              <a:t>selectbox</a:t>
            </a:r>
            <a:r>
              <a:rPr lang="ko-KR" altLang="en-US" dirty="0">
                <a:solidFill>
                  <a:sysClr val="windowText" lastClr="000000"/>
                </a:solidFill>
              </a:rPr>
              <a:t>에서 지역을</a:t>
            </a:r>
            <a:r>
              <a:rPr lang="en-US" altLang="ko-KR" dirty="0">
                <a:solidFill>
                  <a:sysClr val="windowText" lastClr="000000"/>
                </a:solidFill>
              </a:rPr>
              <a:t> </a:t>
            </a:r>
            <a:r>
              <a:rPr lang="ko-KR" altLang="en-US" dirty="0">
                <a:solidFill>
                  <a:sysClr val="windowText" lastClr="000000"/>
                </a:solidFill>
              </a:rPr>
              <a:t>선택하여 검색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② 지도에서 지역을 선택하여 검색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49CE043-D9F2-55D0-7CD5-447F80C93FE4}"/>
              </a:ext>
            </a:extLst>
          </p:cNvPr>
          <p:cNvSpPr/>
          <p:nvPr/>
        </p:nvSpPr>
        <p:spPr>
          <a:xfrm>
            <a:off x="5116283" y="5251269"/>
            <a:ext cx="6675123" cy="10050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검색 가능 지역을 지도 위에 표현하고</a:t>
            </a:r>
            <a:r>
              <a:rPr lang="en-US" altLang="ko-KR" dirty="0">
                <a:solidFill>
                  <a:sysClr val="windowText" lastClr="000000"/>
                </a:solidFill>
              </a:rPr>
              <a:t>, </a:t>
            </a: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수질 적합</a:t>
            </a:r>
            <a:r>
              <a:rPr lang="en-US" altLang="ko-KR" dirty="0">
                <a:solidFill>
                  <a:sysClr val="windowText" lastClr="000000"/>
                </a:solidFill>
              </a:rPr>
              <a:t>/</a:t>
            </a:r>
            <a:r>
              <a:rPr lang="ko-KR" altLang="en-US" dirty="0">
                <a:solidFill>
                  <a:sysClr val="windowText" lastClr="000000"/>
                </a:solidFill>
              </a:rPr>
              <a:t>부적합을 각각 파란색</a:t>
            </a:r>
            <a:r>
              <a:rPr lang="en-US" altLang="ko-KR" dirty="0">
                <a:solidFill>
                  <a:sysClr val="windowText" lastClr="000000"/>
                </a:solidFill>
              </a:rPr>
              <a:t>, </a:t>
            </a:r>
            <a:r>
              <a:rPr lang="ko-KR" altLang="en-US" dirty="0">
                <a:solidFill>
                  <a:sysClr val="windowText" lastClr="000000"/>
                </a:solidFill>
              </a:rPr>
              <a:t>빨간색으로 표현할 예정</a:t>
            </a:r>
          </a:p>
        </p:txBody>
      </p:sp>
    </p:spTree>
    <p:extLst>
      <p:ext uri="{BB962C8B-B14F-4D97-AF65-F5344CB8AC3E}">
        <p14:creationId xmlns:p14="http://schemas.microsoft.com/office/powerpoint/2010/main" val="3270549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1F2E0F5-FA32-6363-5361-402197FC3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569AB70C-E080-515D-A0EA-9970622B851D}"/>
              </a:ext>
            </a:extLst>
          </p:cNvPr>
          <p:cNvSpPr/>
          <p:nvPr/>
        </p:nvSpPr>
        <p:spPr>
          <a:xfrm>
            <a:off x="8760823" y="1053737"/>
            <a:ext cx="322217" cy="914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E700AFC-56D2-E1E0-EE5A-9AC5FAC9E634}"/>
              </a:ext>
            </a:extLst>
          </p:cNvPr>
          <p:cNvSpPr/>
          <p:nvPr/>
        </p:nvSpPr>
        <p:spPr>
          <a:xfrm>
            <a:off x="8913223" y="1084213"/>
            <a:ext cx="1467394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ECD86AE-0A25-7B05-7973-DEE6C33D5983}"/>
              </a:ext>
            </a:extLst>
          </p:cNvPr>
          <p:cNvSpPr/>
          <p:nvPr/>
        </p:nvSpPr>
        <p:spPr>
          <a:xfrm>
            <a:off x="9065623" y="4711337"/>
            <a:ext cx="1467394" cy="13846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5A638F44-2F52-3412-0083-ABFB18472446}"/>
              </a:ext>
            </a:extLst>
          </p:cNvPr>
          <p:cNvSpPr/>
          <p:nvPr/>
        </p:nvSpPr>
        <p:spPr>
          <a:xfrm>
            <a:off x="8813075" y="1571889"/>
            <a:ext cx="3230880" cy="31394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3D2398-EE65-1B4F-966A-111024CDAC9D}"/>
              </a:ext>
            </a:extLst>
          </p:cNvPr>
          <p:cNvSpPr txBox="1"/>
          <p:nvPr/>
        </p:nvSpPr>
        <p:spPr>
          <a:xfrm>
            <a:off x="8375358" y="915416"/>
            <a:ext cx="461665" cy="33759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131F8F-7FAA-CDF5-5D4C-9CB1DFB01528}"/>
              </a:ext>
            </a:extLst>
          </p:cNvPr>
          <p:cNvSpPr txBox="1"/>
          <p:nvPr/>
        </p:nvSpPr>
        <p:spPr>
          <a:xfrm>
            <a:off x="9527066" y="755977"/>
            <a:ext cx="461665" cy="33759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②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8310DD-EADC-E8B2-2F77-33629C815F64}"/>
              </a:ext>
            </a:extLst>
          </p:cNvPr>
          <p:cNvSpPr txBox="1"/>
          <p:nvPr/>
        </p:nvSpPr>
        <p:spPr>
          <a:xfrm>
            <a:off x="11321032" y="1478412"/>
            <a:ext cx="461665" cy="33759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③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F7B315-FF60-4461-CDAB-8360C7B4DC96}"/>
              </a:ext>
            </a:extLst>
          </p:cNvPr>
          <p:cNvSpPr txBox="1"/>
          <p:nvPr/>
        </p:nvSpPr>
        <p:spPr>
          <a:xfrm>
            <a:off x="10302184" y="5837052"/>
            <a:ext cx="461665" cy="33759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④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3A6CBA5-3364-458E-E2E8-3EEEAEEF3658}"/>
              </a:ext>
            </a:extLst>
          </p:cNvPr>
          <p:cNvSpPr/>
          <p:nvPr/>
        </p:nvSpPr>
        <p:spPr>
          <a:xfrm>
            <a:off x="376589" y="4567141"/>
            <a:ext cx="8229601" cy="21499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① 수질 검색 결과는 탭에 표시되며</a:t>
            </a:r>
            <a:r>
              <a:rPr lang="en-US" altLang="ko-KR" dirty="0">
                <a:solidFill>
                  <a:sysClr val="windowText" lastClr="000000"/>
                </a:solidFill>
              </a:rPr>
              <a:t>, </a:t>
            </a:r>
            <a:r>
              <a:rPr lang="ko-KR" altLang="en-US" dirty="0">
                <a:solidFill>
                  <a:sysClr val="windowText" lastClr="000000"/>
                </a:solidFill>
              </a:rPr>
              <a:t>탭을 닫아서 지도를 자세히 볼 수 있음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② 탭에서 확인할 수 있는 정보는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- </a:t>
            </a:r>
            <a:r>
              <a:rPr lang="ko-KR" altLang="en-US" dirty="0">
                <a:solidFill>
                  <a:sysClr val="windowText" lastClr="000000"/>
                </a:solidFill>
              </a:rPr>
              <a:t>동네 수질</a:t>
            </a:r>
            <a:r>
              <a:rPr lang="en-US" altLang="ko-KR" dirty="0">
                <a:solidFill>
                  <a:sysClr val="windowText" lastClr="000000"/>
                </a:solidFill>
              </a:rPr>
              <a:t>: </a:t>
            </a:r>
            <a:r>
              <a:rPr lang="ko-KR" altLang="en-US" dirty="0">
                <a:solidFill>
                  <a:sysClr val="windowText" lastClr="000000"/>
                </a:solidFill>
              </a:rPr>
              <a:t>동네의 최신 수질 정보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- </a:t>
            </a:r>
            <a:r>
              <a:rPr lang="ko-KR" altLang="en-US" dirty="0">
                <a:solidFill>
                  <a:sysClr val="windowText" lastClr="000000"/>
                </a:solidFill>
              </a:rPr>
              <a:t>수질 추이</a:t>
            </a:r>
            <a:r>
              <a:rPr lang="en-US" altLang="ko-KR" dirty="0">
                <a:solidFill>
                  <a:sysClr val="windowText" lastClr="000000"/>
                </a:solidFill>
              </a:rPr>
              <a:t>: </a:t>
            </a:r>
            <a:r>
              <a:rPr lang="ko-KR" altLang="en-US" dirty="0">
                <a:solidFill>
                  <a:sysClr val="windowText" lastClr="000000"/>
                </a:solidFill>
              </a:rPr>
              <a:t>동네의 수질 정보를 시각화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③ 동네의 수질 정보를 그림과 표로 표기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④ 수질 적합 판단 기준을 제시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⑤ 검색한 지역을 지도에 표시</a:t>
            </a: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4734C8EF-067D-3D4B-9996-B2CB7B38334D}"/>
              </a:ext>
            </a:extLst>
          </p:cNvPr>
          <p:cNvSpPr/>
          <p:nvPr/>
        </p:nvSpPr>
        <p:spPr>
          <a:xfrm>
            <a:off x="5185955" y="2736670"/>
            <a:ext cx="1467394" cy="13846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AA53E8-5A54-156E-4BCC-0BCCDB9288FE}"/>
              </a:ext>
            </a:extLst>
          </p:cNvPr>
          <p:cNvSpPr txBox="1"/>
          <p:nvPr/>
        </p:nvSpPr>
        <p:spPr>
          <a:xfrm>
            <a:off x="5194718" y="2567873"/>
            <a:ext cx="461665" cy="33759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⑤</a:t>
            </a:r>
          </a:p>
        </p:txBody>
      </p:sp>
    </p:spTree>
    <p:extLst>
      <p:ext uri="{BB962C8B-B14F-4D97-AF65-F5344CB8AC3E}">
        <p14:creationId xmlns:p14="http://schemas.microsoft.com/office/powerpoint/2010/main" val="937686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7523922-3F9D-09BA-9A01-4E0082982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99B420E-20B7-1786-CAA0-546C34E529C0}"/>
              </a:ext>
            </a:extLst>
          </p:cNvPr>
          <p:cNvSpPr/>
          <p:nvPr/>
        </p:nvSpPr>
        <p:spPr>
          <a:xfrm>
            <a:off x="174170" y="4877827"/>
            <a:ext cx="8229601" cy="12965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① 해당 지역이 어느 정수장에서 공급된 물을 사용하는지 표기 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 dirty="0">
                <a:solidFill>
                  <a:sysClr val="windowText" lastClr="000000"/>
                </a:solidFill>
              </a:rPr>
              <a:t>② 관찰주기를 선택하여 수질 추이 그래프 관찰</a:t>
            </a:r>
            <a:endParaRPr lang="en-US" altLang="ko-KR" dirty="0">
              <a:solidFill>
                <a:sysClr val="windowText" lastClr="000000"/>
              </a:solidFill>
            </a:endParaRPr>
          </a:p>
          <a:p>
            <a:pPr algn="ctr"/>
            <a:r>
              <a:rPr lang="en-US" altLang="ko-KR" dirty="0">
                <a:solidFill>
                  <a:sysClr val="windowText" lastClr="000000"/>
                </a:solidFill>
              </a:rPr>
              <a:t>(* </a:t>
            </a:r>
            <a:r>
              <a:rPr lang="ko-KR" altLang="en-US" dirty="0">
                <a:solidFill>
                  <a:sysClr val="windowText" lastClr="000000"/>
                </a:solidFill>
              </a:rPr>
              <a:t>오늘 기준으로 일간</a:t>
            </a:r>
            <a:r>
              <a:rPr lang="en-US" altLang="ko-KR" dirty="0">
                <a:solidFill>
                  <a:sysClr val="windowText" lastClr="000000"/>
                </a:solidFill>
              </a:rPr>
              <a:t>, </a:t>
            </a:r>
            <a:r>
              <a:rPr lang="ko-KR" altLang="en-US" dirty="0">
                <a:solidFill>
                  <a:sysClr val="windowText" lastClr="000000"/>
                </a:solidFill>
              </a:rPr>
              <a:t>주간</a:t>
            </a:r>
            <a:r>
              <a:rPr lang="en-US" altLang="ko-KR" dirty="0">
                <a:solidFill>
                  <a:sysClr val="windowText" lastClr="000000"/>
                </a:solidFill>
              </a:rPr>
              <a:t>, </a:t>
            </a:r>
            <a:r>
              <a:rPr lang="ko-KR" altLang="en-US" dirty="0">
                <a:solidFill>
                  <a:sysClr val="windowText" lastClr="000000"/>
                </a:solidFill>
              </a:rPr>
              <a:t>월간 관측 가능</a:t>
            </a:r>
            <a:r>
              <a:rPr lang="en-US" altLang="ko-KR" dirty="0">
                <a:solidFill>
                  <a:sysClr val="windowText" lastClr="000000"/>
                </a:solidFill>
              </a:rPr>
              <a:t>)</a:t>
            </a:r>
            <a:endParaRPr lang="ko-KR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66EA26C7-63A9-29CD-A3CF-264BCB8AC984}"/>
              </a:ext>
            </a:extLst>
          </p:cNvPr>
          <p:cNvSpPr/>
          <p:nvPr/>
        </p:nvSpPr>
        <p:spPr>
          <a:xfrm>
            <a:off x="8813075" y="1502219"/>
            <a:ext cx="3230880" cy="88392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163D3FA6-B706-9A02-7A0A-C3277C97440A}"/>
              </a:ext>
            </a:extLst>
          </p:cNvPr>
          <p:cNvSpPr/>
          <p:nvPr/>
        </p:nvSpPr>
        <p:spPr>
          <a:xfrm>
            <a:off x="8747761" y="2420972"/>
            <a:ext cx="3230880" cy="205088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6608F5-89C2-AD9A-E132-4EB4E777B3FD}"/>
              </a:ext>
            </a:extLst>
          </p:cNvPr>
          <p:cNvSpPr txBox="1"/>
          <p:nvPr/>
        </p:nvSpPr>
        <p:spPr>
          <a:xfrm>
            <a:off x="8974185" y="1333422"/>
            <a:ext cx="461665" cy="33759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99DA94-4BA0-1B22-038B-FF1622407CA9}"/>
              </a:ext>
            </a:extLst>
          </p:cNvPr>
          <p:cNvSpPr txBox="1"/>
          <p:nvPr/>
        </p:nvSpPr>
        <p:spPr>
          <a:xfrm>
            <a:off x="8743352" y="2425326"/>
            <a:ext cx="461665" cy="337593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692132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123</Words>
  <Application>Microsoft Office PowerPoint</Application>
  <PresentationFormat>와이드스크린</PresentationFormat>
  <Paragraphs>24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유경 박</dc:creator>
  <cp:lastModifiedBy>유경 박</cp:lastModifiedBy>
  <cp:revision>1</cp:revision>
  <dcterms:created xsi:type="dcterms:W3CDTF">2022-11-02T01:30:29Z</dcterms:created>
  <dcterms:modified xsi:type="dcterms:W3CDTF">2022-11-02T01:49:42Z</dcterms:modified>
</cp:coreProperties>
</file>

<file path=docProps/thumbnail.jpeg>
</file>